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98" r:id="rId5"/>
    <p:sldId id="302" r:id="rId6"/>
    <p:sldId id="300" r:id="rId7"/>
    <p:sldId id="301" r:id="rId8"/>
    <p:sldId id="303" r:id="rId9"/>
    <p:sldId id="304" r:id="rId10"/>
    <p:sldId id="305" r:id="rId11"/>
    <p:sldId id="306" r:id="rId12"/>
    <p:sldId id="307" r:id="rId13"/>
    <p:sldId id="308" r:id="rId14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7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40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3494" y="8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Henrique Leite" userId="077f379e9e25c01b" providerId="LiveId" clId="{F5C526C8-955B-4D9D-8CCB-1E945CA9EBEF}"/>
    <pc:docChg chg="modSld">
      <pc:chgData name="Pedro Henrique Leite" userId="077f379e9e25c01b" providerId="LiveId" clId="{F5C526C8-955B-4D9D-8CCB-1E945CA9EBEF}" dt="2022-06-09T14:02:40.923" v="21" actId="1076"/>
      <pc:docMkLst>
        <pc:docMk/>
      </pc:docMkLst>
      <pc:sldChg chg="addSp delSp modSp mod">
        <pc:chgData name="Pedro Henrique Leite" userId="077f379e9e25c01b" providerId="LiveId" clId="{F5C526C8-955B-4D9D-8CCB-1E945CA9EBEF}" dt="2022-06-09T14:02:40.923" v="21" actId="1076"/>
        <pc:sldMkLst>
          <pc:docMk/>
          <pc:sldMk cId="2420621335" sldId="305"/>
        </pc:sldMkLst>
        <pc:spChg chg="del">
          <ac:chgData name="Pedro Henrique Leite" userId="077f379e9e25c01b" providerId="LiveId" clId="{F5C526C8-955B-4D9D-8CCB-1E945CA9EBEF}" dt="2022-06-08T22:46:13.018" v="4" actId="22"/>
          <ac:spMkLst>
            <pc:docMk/>
            <pc:sldMk cId="2420621335" sldId="305"/>
            <ac:spMk id="3" creationId="{AA9EB274-FE59-A5CE-4159-2A6BAE6E47CB}"/>
          </ac:spMkLst>
        </pc:spChg>
        <pc:picChg chg="add mod">
          <ac:chgData name="Pedro Henrique Leite" userId="077f379e9e25c01b" providerId="LiveId" clId="{F5C526C8-955B-4D9D-8CCB-1E945CA9EBEF}" dt="2022-06-09T14:02:40.923" v="21" actId="1076"/>
          <ac:picMkLst>
            <pc:docMk/>
            <pc:sldMk cId="2420621335" sldId="305"/>
            <ac:picMk id="4" creationId="{7226B236-75DF-86C3-2875-8D8D15A43167}"/>
          </ac:picMkLst>
        </pc:picChg>
        <pc:picChg chg="add mod ord">
          <ac:chgData name="Pedro Henrique Leite" userId="077f379e9e25c01b" providerId="LiveId" clId="{F5C526C8-955B-4D9D-8CCB-1E945CA9EBEF}" dt="2022-06-09T12:46:30.159" v="10" actId="14100"/>
          <ac:picMkLst>
            <pc:docMk/>
            <pc:sldMk cId="2420621335" sldId="305"/>
            <ac:picMk id="5" creationId="{66E4665D-6FD1-66CF-7B79-EA3241B839F7}"/>
          </ac:picMkLst>
        </pc:picChg>
      </pc:sldChg>
      <pc:sldChg chg="modSp mod">
        <pc:chgData name="Pedro Henrique Leite" userId="077f379e9e25c01b" providerId="LiveId" clId="{F5C526C8-955B-4D9D-8CCB-1E945CA9EBEF}" dt="2022-06-05T18:04:44.068" v="0" actId="20577"/>
        <pc:sldMkLst>
          <pc:docMk/>
          <pc:sldMk cId="2274985739" sldId="306"/>
        </pc:sldMkLst>
        <pc:spChg chg="mod">
          <ac:chgData name="Pedro Henrique Leite" userId="077f379e9e25c01b" providerId="LiveId" clId="{F5C526C8-955B-4D9D-8CCB-1E945CA9EBEF}" dt="2022-06-05T18:04:44.068" v="0" actId="20577"/>
          <ac:spMkLst>
            <pc:docMk/>
            <pc:sldMk cId="2274985739" sldId="306"/>
            <ac:spMk id="3" creationId="{684123F8-C8DF-AE7D-C180-D3BDF1D9AF30}"/>
          </ac:spMkLst>
        </pc:spChg>
      </pc:sldChg>
      <pc:sldChg chg="modSp mod">
        <pc:chgData name="Pedro Henrique Leite" userId="077f379e9e25c01b" providerId="LiveId" clId="{F5C526C8-955B-4D9D-8CCB-1E945CA9EBEF}" dt="2022-06-06T13:39:17.399" v="3" actId="20577"/>
        <pc:sldMkLst>
          <pc:docMk/>
          <pc:sldMk cId="52597542" sldId="307"/>
        </pc:sldMkLst>
        <pc:spChg chg="mod">
          <ac:chgData name="Pedro Henrique Leite" userId="077f379e9e25c01b" providerId="LiveId" clId="{F5C526C8-955B-4D9D-8CCB-1E945CA9EBEF}" dt="2022-06-06T13:39:17.399" v="3" actId="20577"/>
          <ac:spMkLst>
            <pc:docMk/>
            <pc:sldMk cId="52597542" sldId="307"/>
            <ac:spMk id="3" creationId="{D31236B4-C166-78FE-68AB-71C26E4A162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2CF2B-E82F-4152-ADD2-ED47E5A676F4}" type="datetimeFigureOut">
              <a:rPr lang="pt-BR" smtClean="0"/>
              <a:t>09/06/2022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E9163-63CE-4B6F-8106-3CB82B73A73B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86649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F9FF0D-B331-4276-BF84-39B369306F99}" type="datetimeFigureOut">
              <a:rPr lang="pt-BR" noProof="0" smtClean="0"/>
              <a:t>09/06/2022</a:t>
            </a:fld>
            <a:endParaRPr lang="pt-BR" noProof="0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C564A1-17BF-464F-B2FE-65DA37285BF0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1726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C564A1-17BF-464F-B2FE-65DA37285BF0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78709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C564A1-17BF-464F-B2FE-65DA37285BF0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88148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4E8571-58AC-4B02-A72C-B7E3E60A7BA5}" type="datetime1">
              <a:rPr lang="pt-BR" noProof="0" smtClean="0"/>
              <a:t>09/06/2022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C2D5DC-E9E6-4460-9005-9561D7AE5062}" type="datetime1">
              <a:rPr lang="pt-BR" noProof="0" smtClean="0"/>
              <a:t>09/06/2022</a:t>
            </a:fld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616C38-4A2F-4C3B-B502-7E51C7F0342F}" type="datetime1">
              <a:rPr lang="pt-BR" noProof="0" smtClean="0"/>
              <a:t>09/06/2022</a:t>
            </a:fld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EB7CE7-B188-4FE4-8B6E-3889DBBDC355}" type="datetime1">
              <a:rPr lang="pt-BR" noProof="0" smtClean="0"/>
              <a:t>09/06/2022</a:t>
            </a:fld>
            <a:endParaRPr lang="pt-BR" noProof="0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932F7F-8399-49FC-B033-AD7A4B77F998}" type="datetime1">
              <a:rPr lang="pt-BR" noProof="0" smtClean="0"/>
              <a:t>09/06/2022</a:t>
            </a:fld>
            <a:endParaRPr lang="pt-BR" noProof="0" dirty="0"/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506B10-4878-49BC-96DE-C536CADA3095}" type="datetime1">
              <a:rPr lang="pt-BR" noProof="0" smtClean="0"/>
              <a:t>09/06/2022</a:t>
            </a:fld>
            <a:endParaRPr lang="pt-BR" noProof="0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0B6ED2-E191-4517-BA6B-37A4CEFA3A0D}" type="datetime1">
              <a:rPr lang="pt-BR" noProof="0" smtClean="0"/>
              <a:t>09/06/2022</a:t>
            </a:fld>
            <a:endParaRPr lang="pt-BR" noProof="0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 rtl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 dirty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BDB650E8-F74D-4BD3-A6BC-1B4D756C4BE8}" type="datetime1">
              <a:rPr lang="pt-BR" noProof="0" smtClean="0"/>
              <a:t>09/06/2022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0B56C06F-C179-4D6D-A0AC-A9C8705BD208}" type="datetime1">
              <a:rPr lang="pt-BR" noProof="0" smtClean="0"/>
              <a:t>09/06/2022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72B881A2-478D-4079-BD8F-044C479AA962}" type="datetime1">
              <a:rPr lang="pt-BR" noProof="0" smtClean="0"/>
              <a:t>09/06/2022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tângulo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Imagem 3" descr="Imagem Ampliada de um pedaço de papel com um lápis sobre este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tângulo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rtlCol="0" anchor="b">
            <a:normAutofit/>
          </a:bodyPr>
          <a:lstStyle/>
          <a:p>
            <a:r>
              <a:rPr lang="pt-BR" sz="4400" dirty="0"/>
              <a:t>Pedro Henrique Leite </a:t>
            </a:r>
            <a:endParaRPr lang="pt-BR" sz="44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/>
          </a:bodyPr>
          <a:lstStyle/>
          <a:p>
            <a:r>
              <a:rPr lang="pt-BR" sz="1600" dirty="0"/>
              <a:t>Um pouco sobre mim...</a:t>
            </a:r>
          </a:p>
        </p:txBody>
      </p: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tângulo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4051F0-D5AA-5D20-D15D-3B2EFB3E0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Fim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4BE019-7F38-838D-4DC5-31778C912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“A imaginação é mais importante que o conhecimento. O conhecimento é limitado, enquanto a imaginação abraça o mundo inteiro, estimulando o progresso, dando à luz à evolução” – Albert Einstein </a:t>
            </a:r>
          </a:p>
        </p:txBody>
      </p:sp>
    </p:spTree>
    <p:extLst>
      <p:ext uri="{BB962C8B-B14F-4D97-AF65-F5344CB8AC3E}">
        <p14:creationId xmlns:p14="http://schemas.microsoft.com/office/powerpoint/2010/main" val="1997458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DF14C3-90FB-00F2-E8FC-F1E124114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Formação: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E7B9E8-77C9-432A-585E-571CC1820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ETEC Tereza Nunes – Ensino médio e Técnico em Eletrônica</a:t>
            </a:r>
          </a:p>
          <a:p>
            <a:r>
              <a:rPr lang="pt-BR" sz="3200" dirty="0"/>
              <a:t>Hospital São Camilo – Técnico em enfermagem</a:t>
            </a:r>
          </a:p>
        </p:txBody>
      </p:sp>
    </p:spTree>
    <p:extLst>
      <p:ext uri="{BB962C8B-B14F-4D97-AF65-F5344CB8AC3E}">
        <p14:creationId xmlns:p14="http://schemas.microsoft.com/office/powerpoint/2010/main" val="3447960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t-BR" dirty="0"/>
              <a:t>Tipos de </a:t>
            </a:r>
            <a:r>
              <a:rPr lang="pt-BR" dirty="0" err="1"/>
              <a:t>Skin</a:t>
            </a: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CE31B38-6375-73D2-3DBE-27F2172446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957819" y="2277205"/>
            <a:ext cx="2683499" cy="390591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ECEC56D-2E4B-B488-928B-28D554E6A1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54000" y="2277205"/>
            <a:ext cx="2545080" cy="406644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431E2F06-9026-392A-8FA7-39F365D178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9785" y="7275926"/>
            <a:ext cx="3557229" cy="361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0.04213 L 0.27122 -0.0078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55" y="1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22222E-6 L -0.31927 -0.0217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964" y="-10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07407E-6 L -0.0125 -0.7263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" y="-36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3B050-047D-E418-201A-1C96B8F83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937B1D9-0E63-EE6F-9045-4A12201C2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4800" dirty="0"/>
              <a:t>- Educação </a:t>
            </a:r>
          </a:p>
          <a:p>
            <a:r>
              <a:rPr lang="pt-BR" sz="4800" dirty="0"/>
              <a:t>- Humor </a:t>
            </a:r>
          </a:p>
          <a:p>
            <a:r>
              <a:rPr lang="pt-BR" sz="4800" dirty="0"/>
              <a:t>- Pessoas</a:t>
            </a:r>
          </a:p>
        </p:txBody>
      </p:sp>
    </p:spTree>
    <p:extLst>
      <p:ext uri="{BB962C8B-B14F-4D97-AF65-F5344CB8AC3E}">
        <p14:creationId xmlns:p14="http://schemas.microsoft.com/office/powerpoint/2010/main" val="3987251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50569E-7822-2F2C-39F6-61C1D0E33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RPG 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613C1BC-99D0-F5E1-1643-1141D8B23C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8293" y="2108200"/>
            <a:ext cx="6675740" cy="3760788"/>
          </a:xfrm>
        </p:spPr>
      </p:pic>
    </p:spTree>
    <p:extLst>
      <p:ext uri="{BB962C8B-B14F-4D97-AF65-F5344CB8AC3E}">
        <p14:creationId xmlns:p14="http://schemas.microsoft.com/office/powerpoint/2010/main" val="3365180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1D36F5-AC32-37A3-9C0D-2933123F3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Meu Site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6617E0-D95D-1DA4-109C-AD7D8A0DC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1138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C3D9CC-9A78-DFEE-FF9B-32636852D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Modelagem Logica e Script 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6E4665D-6FD1-66CF-7B79-EA3241B83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906" y="2016843"/>
            <a:ext cx="5318965" cy="4246787"/>
          </a:xfr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7226B236-75DF-86C3-2875-8D8D15A43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045" y="2131431"/>
            <a:ext cx="3342996" cy="401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621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085607-8703-73AD-71E2-0ABF55607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Dificuldades e Superações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4123F8-C8DF-AE7D-C180-D3BDF1D9A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Maior dificuldade é o CSS</a:t>
            </a:r>
          </a:p>
          <a:p>
            <a:endParaRPr lang="pt-BR" sz="3200" dirty="0"/>
          </a:p>
          <a:p>
            <a:r>
              <a:rPr lang="pt-BR" sz="3200" dirty="0"/>
              <a:t>Maior </a:t>
            </a:r>
            <a:r>
              <a:rPr lang="pt-BR" sz="3200"/>
              <a:t>superação foi </a:t>
            </a:r>
            <a:r>
              <a:rPr lang="pt-BR" sz="3200" dirty="0"/>
              <a:t>a API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B440E40-4962-9A97-38EC-F28E26DC2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060" y="2108201"/>
            <a:ext cx="624840" cy="66947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3AAC7AF-2069-5823-4323-A1C3921DE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605" y="3450275"/>
            <a:ext cx="820589" cy="87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85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1AA7C6-D598-4780-DD91-23A48C309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Agradecimentos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1236B4-C166-78FE-68AB-71C26E4A1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Professores:</a:t>
            </a:r>
          </a:p>
          <a:p>
            <a:r>
              <a:rPr lang="pt-BR" sz="3200" dirty="0"/>
              <a:t>Caio, Vivian e Dan</a:t>
            </a:r>
          </a:p>
          <a:p>
            <a:r>
              <a:rPr lang="pt-BR" sz="3200" dirty="0"/>
              <a:t>Amigos e parentes:</a:t>
            </a:r>
          </a:p>
          <a:p>
            <a:r>
              <a:rPr lang="pt-BR" sz="3200" dirty="0" err="1"/>
              <a:t>Jaciana</a:t>
            </a:r>
            <a:r>
              <a:rPr lang="pt-BR" sz="3200" dirty="0"/>
              <a:t> Beatriz, Guilherme Gonçalves, </a:t>
            </a:r>
            <a:r>
              <a:rPr lang="pt-BR" sz="3200"/>
              <a:t>Paulo Enrique</a:t>
            </a:r>
            <a:r>
              <a:rPr lang="pt-BR" sz="3200" dirty="0"/>
              <a:t>, Mão e pai.</a:t>
            </a:r>
          </a:p>
        </p:txBody>
      </p:sp>
    </p:spTree>
    <p:extLst>
      <p:ext uri="{BB962C8B-B14F-4D97-AF65-F5344CB8AC3E}">
        <p14:creationId xmlns:p14="http://schemas.microsoft.com/office/powerpoint/2010/main" val="5259754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733_TF22712842.potx" id="{7F73A76B-BC45-4F88-8DCF-02A30FA03981}" vid="{5A04F2D8-F0B9-438E-990B-52973E9F3163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{922AF134-B694-4914-A2C8-4759EA70CBC9}tf22712842_win32</Template>
  <TotalTime>1072</TotalTime>
  <Words>121</Words>
  <Application>Microsoft Office PowerPoint</Application>
  <PresentationFormat>Widescreen</PresentationFormat>
  <Paragraphs>26</Paragraphs>
  <Slides>10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Bookman Old Style</vt:lpstr>
      <vt:lpstr>Calibri</vt:lpstr>
      <vt:lpstr>Franklin Gothic Book</vt:lpstr>
      <vt:lpstr>1_RetrospectVTI</vt:lpstr>
      <vt:lpstr>Pedro Henrique Leite </vt:lpstr>
      <vt:lpstr>Formação:</vt:lpstr>
      <vt:lpstr>Tipos de Skin</vt:lpstr>
      <vt:lpstr>Valores</vt:lpstr>
      <vt:lpstr>RPG </vt:lpstr>
      <vt:lpstr>Meu Site</vt:lpstr>
      <vt:lpstr>Modelagem Logica e Script </vt:lpstr>
      <vt:lpstr>Dificuldades e Superações </vt:lpstr>
      <vt:lpstr>Agradecimentos</vt:lpstr>
      <vt:lpstr>Fim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Pedro Henrique Leite </dc:title>
  <dc:creator>Pedro Henrique Leite</dc:creator>
  <cp:lastModifiedBy>Pedro Henrique Leite</cp:lastModifiedBy>
  <cp:revision>1</cp:revision>
  <dcterms:created xsi:type="dcterms:W3CDTF">2022-06-05T14:13:29Z</dcterms:created>
  <dcterms:modified xsi:type="dcterms:W3CDTF">2022-06-09T14:02:43Z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